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sldIdLst>
    <p:sldId id="256" r:id="rId2"/>
    <p:sldId id="257" r:id="rId3"/>
    <p:sldId id="259" r:id="rId4"/>
    <p:sldId id="263" r:id="rId5"/>
    <p:sldId id="261" r:id="rId6"/>
    <p:sldId id="262" r:id="rId7"/>
    <p:sldId id="264" r:id="rId8"/>
    <p:sldId id="265" r:id="rId9"/>
    <p:sldId id="266" r:id="rId10"/>
    <p:sldId id="269" r:id="rId11"/>
    <p:sldId id="267" r:id="rId12"/>
    <p:sldId id="268" r:id="rId13"/>
    <p:sldId id="270" r:id="rId14"/>
    <p:sldId id="271" r:id="rId15"/>
    <p:sldId id="272" r:id="rId16"/>
    <p:sldId id="258" r:id="rId17"/>
    <p:sldId id="273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4" autoAdjust="0"/>
    <p:restoredTop sz="94660"/>
  </p:normalViewPr>
  <p:slideViewPr>
    <p:cSldViewPr snapToGrid="0">
      <p:cViewPr varScale="1">
        <p:scale>
          <a:sx n="125" d="100"/>
          <a:sy n="125" d="100"/>
        </p:scale>
        <p:origin x="29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84890-85D2-4D7B-8EF5-15A9C1DB8F42}" type="datetimeFigureOut">
              <a:rPr lang="en-US" dirty="0"/>
              <a:t>14-Jul-22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57CC2-0FC8-4686-B024-99790E0F5162}" type="datetimeFigureOut">
              <a:rPr lang="en-US" dirty="0"/>
              <a:t>14-Jul-22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64DA5-CD3D-4590-A511-FCD3BC7A793E}" type="datetimeFigureOut">
              <a:rPr lang="en-US" dirty="0"/>
              <a:t>14-Jul-22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5661D-6934-4B32-B92C-470368BF1EC6}" type="datetimeFigureOut">
              <a:rPr lang="en-US" dirty="0"/>
              <a:t>14-Jul-22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C6F822A4-8DA6-4447-9B1F-C5DB58435268}" type="datetimeFigureOut">
              <a:rPr lang="en-US" dirty="0"/>
              <a:t>14-Jul-22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8D31E-DCDA-41A7-9C67-C4B11B94D21D}" type="datetimeFigureOut">
              <a:rPr lang="en-US" dirty="0"/>
              <a:t>14-Jul-22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762C0-B258-48F1-ADE6-176B4174CCDD}" type="datetimeFigureOut">
              <a:rPr lang="en-US" dirty="0"/>
              <a:t>14-Jul-22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919A6-33EB-49BD-A62F-1FA56B9F9712}" type="datetimeFigureOut">
              <a:rPr lang="en-US" dirty="0"/>
              <a:t>14-Jul-22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E7D1B-D673-4CF6-8672-009D42ABD2A0}" type="datetimeFigureOut">
              <a:rPr lang="en-US" dirty="0"/>
              <a:t>14-Jul-22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6AA21-1863-4931-97CB-99D0A168701B}" type="datetimeFigureOut">
              <a:rPr lang="en-US" dirty="0"/>
              <a:t>14-Jul-22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2C379-9A7C-4C87-A116-CBE9F58B04C5}" type="datetimeFigureOut">
              <a:rPr lang="en-US" dirty="0"/>
              <a:t>14-Jul-22</a:t>
            </a:fld>
            <a:endParaRPr lang="en-US" dirty="0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8664C608-40B1-4030-A28D-5B74BC98ADCE}" type="datetimeFigureOut">
              <a:rPr lang="en-US" dirty="0"/>
              <a:t>14-Jul-22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eforum.org/platforms/centre-for-the-new-economy-and-society/articles/the-most-popular-us-library-books-of-2021" TargetMode="External"/><Relationship Id="rId2" Type="http://schemas.openxmlformats.org/officeDocument/2006/relationships/hyperlink" Target="https://i.ebayimg.com/images/g/Z2UAAOSwchNg3Hgk/s-l640.jpg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C0C86B-373D-42A9-8CBF-B52F46D2F8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/>
          <a:lstStyle/>
          <a:p>
            <a:pPr algn="ctr"/>
            <a:r>
              <a:rPr lang="en-US" sz="15000" dirty="0"/>
              <a:t>BOOKSHELF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39D50E-3219-4F14-B52F-395A7AB1198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Terminal app</a:t>
            </a:r>
          </a:p>
          <a:p>
            <a:r>
              <a:rPr lang="en-US" dirty="0"/>
              <a:t>Anastasia Dyakova</a:t>
            </a:r>
          </a:p>
          <a:p>
            <a:r>
              <a:rPr lang="en-US" dirty="0"/>
              <a:t>T1A3</a:t>
            </a:r>
          </a:p>
        </p:txBody>
      </p:sp>
    </p:spTree>
    <p:extLst>
      <p:ext uri="{BB962C8B-B14F-4D97-AF65-F5344CB8AC3E}">
        <p14:creationId xmlns:p14="http://schemas.microsoft.com/office/powerpoint/2010/main" val="11132718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AF636C-61A4-4C36-8EC9-06853EC05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Error page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380408B-9A86-4D1F-A0F2-7EE4DB00D1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6800" y="2093976"/>
            <a:ext cx="10058400" cy="3157573"/>
          </a:xfrm>
        </p:spPr>
      </p:pic>
    </p:spTree>
    <p:extLst>
      <p:ext uri="{BB962C8B-B14F-4D97-AF65-F5344CB8AC3E}">
        <p14:creationId xmlns:p14="http://schemas.microsoft.com/office/powerpoint/2010/main" val="23589046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8B56F7-C950-4A0C-9344-58C29BE1C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 page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CEBE4D0-BCB7-4532-9AE1-2FA106AC0A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9975" y="2171293"/>
            <a:ext cx="10058400" cy="3950513"/>
          </a:xfrm>
        </p:spPr>
      </p:pic>
    </p:spTree>
    <p:extLst>
      <p:ext uri="{BB962C8B-B14F-4D97-AF65-F5344CB8AC3E}">
        <p14:creationId xmlns:p14="http://schemas.microsoft.com/office/powerpoint/2010/main" val="26020623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34B4F0-E2E7-4A12-BE8C-845D05C3D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Trello board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780DA2B-89ED-4BF0-AD4B-0C9508F0F4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3752" y="1986788"/>
            <a:ext cx="5865314" cy="4051300"/>
          </a:xfr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76D746C-161A-420A-B5CD-4B9D6D12EA08}"/>
              </a:ext>
            </a:extLst>
          </p:cNvPr>
          <p:cNvCxnSpPr>
            <a:cxnSpLocks/>
          </p:cNvCxnSpPr>
          <p:nvPr/>
        </p:nvCxnSpPr>
        <p:spPr>
          <a:xfrm flipH="1">
            <a:off x="5797296" y="2804160"/>
            <a:ext cx="5760720" cy="11582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5718AB4-7FB8-486A-910C-418156A2247E}"/>
              </a:ext>
            </a:extLst>
          </p:cNvPr>
          <p:cNvCxnSpPr/>
          <p:nvPr/>
        </p:nvCxnSpPr>
        <p:spPr>
          <a:xfrm flipH="1" flipV="1">
            <a:off x="4675632" y="4657344"/>
            <a:ext cx="5388864" cy="347472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23682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90D7F-B11F-4864-BE6D-D6AAADB61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41F19B2-E1AE-422E-9F52-F8EB012909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806" y="2048192"/>
            <a:ext cx="4514850" cy="3952875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27EBE80-162D-4C80-90B9-8876460873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5209" y="1682496"/>
            <a:ext cx="8127985" cy="2487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0904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B06EA-434D-4337-BF28-BA20147C5A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flowchart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F705F9F-AEBE-4370-94BB-2460CD28C7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98977" y="79248"/>
            <a:ext cx="6943474" cy="6485027"/>
          </a:xfrm>
        </p:spPr>
      </p:pic>
    </p:spTree>
    <p:extLst>
      <p:ext uri="{BB962C8B-B14F-4D97-AF65-F5344CB8AC3E}">
        <p14:creationId xmlns:p14="http://schemas.microsoft.com/office/powerpoint/2010/main" val="23285501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18F19-2DFC-4591-B1C1-0175DCF4E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C3E52E1-538A-4D73-9117-614D01843B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6576" y="1779524"/>
            <a:ext cx="5102893" cy="40513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C1C1B72-1527-4499-9614-A9B8CA529D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5742" y="1609344"/>
            <a:ext cx="5391077" cy="4578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3651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AB82D5-DB5B-4534-B27F-F9F0B303A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recourses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13D136-3AB4-4C6C-9C08-34DCC269B4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Kindle Image </a:t>
            </a:r>
            <a:r>
              <a:rPr lang="en-US" dirty="0">
                <a:hlinkClick r:id="rId2"/>
              </a:rPr>
              <a:t>https://i.ebayimg.com/images/g/Z2UAAOSwchNg3Hgk/s-l640.jpg</a:t>
            </a:r>
            <a:endParaRPr lang="en-US" dirty="0"/>
          </a:p>
          <a:p>
            <a:r>
              <a:rPr lang="en-US" dirty="0"/>
              <a:t>Library image </a:t>
            </a:r>
            <a:r>
              <a:rPr lang="en-US" dirty="0">
                <a:hlinkClick r:id="rId3"/>
              </a:rPr>
              <a:t>https://www.weforum.org/platforms/centre-for-the-new-economy-and-society/articles/the-most-popular-us-library-books-of-2021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242186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4C257A-53AF-40D4-B035-0B0E1E62EE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B70FBB-43EE-4820-8966-300BA97FD0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8102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9B370A-C97F-413D-BC5F-A1EEB2EDE6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F36F9C-D92A-4505-B5F3-22F8328725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121408"/>
            <a:ext cx="7098792" cy="4050792"/>
          </a:xfrm>
        </p:spPr>
        <p:txBody>
          <a:bodyPr/>
          <a:lstStyle/>
          <a:p>
            <a:r>
              <a:rPr lang="en-US" dirty="0"/>
              <a:t>What do I like? May own user story</a:t>
            </a:r>
          </a:p>
          <a:p>
            <a:r>
              <a:rPr lang="en-US" dirty="0"/>
              <a:t>Read too many books, can’t remember what was the book about based on the title</a:t>
            </a:r>
          </a:p>
          <a:p>
            <a:r>
              <a:rPr lang="en-US" dirty="0"/>
              <a:t>Tried paper notes, paper diary, Instagram page – no success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8C415E5-9753-482D-9972-3F753ED8A1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4466" y="3544827"/>
            <a:ext cx="3886414" cy="24383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95AB32B-1A70-4BA6-974B-4A51C5A6D0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4414" y="1027174"/>
            <a:ext cx="1310643" cy="2161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2444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079CD8-21A7-4D41-871B-F450CD507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Bookshelf the app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46AEA7-72C3-4105-BDF5-1255CCB1E1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121408"/>
            <a:ext cx="3325368" cy="4050792"/>
          </a:xfrm>
        </p:spPr>
        <p:txBody>
          <a:bodyPr/>
          <a:lstStyle/>
          <a:p>
            <a:r>
              <a:rPr lang="en-US" dirty="0"/>
              <a:t>All books in one file</a:t>
            </a:r>
          </a:p>
          <a:p>
            <a:r>
              <a:rPr lang="en-US" dirty="0"/>
              <a:t>You can add or edit notes to the book</a:t>
            </a:r>
          </a:p>
          <a:p>
            <a:r>
              <a:rPr lang="en-US" dirty="0"/>
              <a:t>You can add or delete a book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9A1EB2-48AA-4042-BD5C-771F068EBC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4317" y="1880045"/>
            <a:ext cx="7054693" cy="4292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3867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755CD-B50A-44CD-A4EB-BF369C4C8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the library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9B4BDA-53AE-4105-9920-C1D0B89FE0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With notes or without!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3BE20D5-E678-4009-849B-50CCA7374D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1252" y="1992439"/>
            <a:ext cx="3390900" cy="21050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6DEF4F6-7906-4BE6-8EA0-FBC6765AA9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784" y="4379174"/>
            <a:ext cx="10564368" cy="1683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198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D5BFA2-CF38-4787-8727-17CBAA1853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a book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EFF537-7BBB-4603-BFB5-81F6A63409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can add a note now or later!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431D08-4908-4637-A42E-977A7BE99A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3752" y="2999041"/>
            <a:ext cx="6105525" cy="229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9433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DC43DD-D492-4BB1-885A-A9CEE86F8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Delete the book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713B5B-222D-461B-81BC-93075CAB24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 you want to delete the book? Whatever the reason is, you can do that!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11E004-88D9-4A69-9014-4A7E991EB0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3752" y="2764155"/>
            <a:ext cx="4429125" cy="321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5183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84E26D-4F51-4932-9B18-1391586DBA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pages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85DAFF2-9FF8-430F-B606-7E2A1A6B71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3752" y="1986788"/>
            <a:ext cx="5777124" cy="4051300"/>
          </a:xfrm>
        </p:spPr>
      </p:pic>
    </p:spTree>
    <p:extLst>
      <p:ext uri="{BB962C8B-B14F-4D97-AF65-F5344CB8AC3E}">
        <p14:creationId xmlns:p14="http://schemas.microsoft.com/office/powerpoint/2010/main" val="9046934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990CDB-7BB6-4EB1-9645-CC2AF2852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A790C34-F583-4D71-9464-BA7E61BD84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3710" y="2186876"/>
            <a:ext cx="3752850" cy="128587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9F61FCD-6826-46BE-814A-4CCD0878AC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8049" y="2186876"/>
            <a:ext cx="6486525" cy="176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4097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BB1E73-EBDA-4CE5-95A5-A36E843217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imports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4A0BCB35-7067-4C0E-B0E3-E727B9E8B4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9175" y="2487676"/>
            <a:ext cx="5076825" cy="1257300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1EB815F-0DE5-4964-BCF2-3D29F40C38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175" y="3933634"/>
            <a:ext cx="4419600" cy="120967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B89F4B6-751A-494D-AFB1-C8D7192EB9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9175" y="5273611"/>
            <a:ext cx="3819525" cy="80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38106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TM03090434[[fn=Wood Type]]</Template>
  <TotalTime>109</TotalTime>
  <Words>160</Words>
  <Application>Microsoft Office PowerPoint</Application>
  <PresentationFormat>Widescreen</PresentationFormat>
  <Paragraphs>31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Consolas</vt:lpstr>
      <vt:lpstr>Rockwell</vt:lpstr>
      <vt:lpstr>Rockwell Condensed</vt:lpstr>
      <vt:lpstr>Wingdings</vt:lpstr>
      <vt:lpstr>Wood Type</vt:lpstr>
      <vt:lpstr>BOOKSHELF</vt:lpstr>
      <vt:lpstr>Idea</vt:lpstr>
      <vt:lpstr>Bookshelf the app</vt:lpstr>
      <vt:lpstr>Open the library</vt:lpstr>
      <vt:lpstr>Add a book</vt:lpstr>
      <vt:lpstr>Delete the book</vt:lpstr>
      <vt:lpstr>pages</vt:lpstr>
      <vt:lpstr>classes</vt:lpstr>
      <vt:lpstr>imports</vt:lpstr>
      <vt:lpstr>Error page</vt:lpstr>
      <vt:lpstr>Art page</vt:lpstr>
      <vt:lpstr>Trello board</vt:lpstr>
      <vt:lpstr>challenges</vt:lpstr>
      <vt:lpstr>flowchart</vt:lpstr>
      <vt:lpstr>testing</vt:lpstr>
      <vt:lpstr>recourses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BOOKSHELF</dc:title>
  <dc:creator>Nastia Nastia</dc:creator>
  <cp:lastModifiedBy>Nastia Nastia</cp:lastModifiedBy>
  <cp:revision>8</cp:revision>
  <dcterms:created xsi:type="dcterms:W3CDTF">2022-07-14T02:57:34Z</dcterms:created>
  <dcterms:modified xsi:type="dcterms:W3CDTF">2022-07-14T05:49:20Z</dcterms:modified>
</cp:coreProperties>
</file>